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6"/>
  </p:notes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64" r:id="rId16"/>
    <p:sldId id="271" r:id="rId17"/>
    <p:sldId id="265" r:id="rId18"/>
    <p:sldId id="272" r:id="rId19"/>
    <p:sldId id="282" r:id="rId20"/>
    <p:sldId id="288" r:id="rId21"/>
    <p:sldId id="283" r:id="rId22"/>
    <p:sldId id="289" r:id="rId23"/>
    <p:sldId id="290" r:id="rId24"/>
    <p:sldId id="291" r:id="rId25"/>
    <p:sldId id="286" r:id="rId26"/>
    <p:sldId id="273" r:id="rId27"/>
    <p:sldId id="285" r:id="rId28"/>
    <p:sldId id="275" r:id="rId29"/>
    <p:sldId id="280" r:id="rId30"/>
    <p:sldId id="279" r:id="rId31"/>
    <p:sldId id="276" r:id="rId32"/>
    <p:sldId id="277" r:id="rId33"/>
    <p:sldId id="278" r:id="rId34"/>
    <p:sldId id="281" r:id="rId3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CC55C-23AC-5443-893C-55E9F274D8D6}" v="50" dt="2021-06-16T19:24:47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0"/>
    <p:restoredTop sz="94719"/>
  </p:normalViewPr>
  <p:slideViewPr>
    <p:cSldViewPr snapToGrid="0" snapToObjects="1">
      <p:cViewPr varScale="1">
        <p:scale>
          <a:sx n="108" d="100"/>
          <a:sy n="108" d="100"/>
        </p:scale>
        <p:origin x="18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Siddhant" userId="a6f2eba6-d5ab-4fbd-825a-0fa7d1537616" providerId="ADAL" clId="{60A2CDD4-43DA-FC47-9EF0-27AAD30FBFDB}"/>
    <pc:docChg chg="undo custSel delSld modSld sldOrd">
      <pc:chgData name="Singh, Siddhant" userId="a6f2eba6-d5ab-4fbd-825a-0fa7d1537616" providerId="ADAL" clId="{60A2CDD4-43DA-FC47-9EF0-27AAD30FBFDB}" dt="2021-06-15T12:22:05.307" v="61" actId="2711"/>
      <pc:docMkLst>
        <pc:docMk/>
      </pc:docMkLst>
      <pc:sldChg chg="modSp mod ord">
        <pc:chgData name="Singh, Siddhant" userId="a6f2eba6-d5ab-4fbd-825a-0fa7d1537616" providerId="ADAL" clId="{60A2CDD4-43DA-FC47-9EF0-27AAD30FBFDB}" dt="2021-06-15T12:21:33.919" v="46" actId="20577"/>
        <pc:sldMkLst>
          <pc:docMk/>
          <pc:sldMk cId="0" sldId="258"/>
        </pc:sldMkLst>
        <pc:spChg chg="mod">
          <ac:chgData name="Singh, Siddhant" userId="a6f2eba6-d5ab-4fbd-825a-0fa7d1537616" providerId="ADAL" clId="{60A2CDD4-43DA-FC47-9EF0-27AAD30FBFDB}" dt="2021-06-15T12:21:33.919" v="46" actId="20577"/>
          <ac:spMkLst>
            <pc:docMk/>
            <pc:sldMk cId="0" sldId="258"/>
            <ac:spMk id="134" creationId="{00000000-0000-0000-0000-000000000000}"/>
          </ac:spMkLst>
        </pc:spChg>
      </pc:sldChg>
      <pc:sldChg chg="del">
        <pc:chgData name="Singh, Siddhant" userId="a6f2eba6-d5ab-4fbd-825a-0fa7d1537616" providerId="ADAL" clId="{60A2CDD4-43DA-FC47-9EF0-27AAD30FBFDB}" dt="2021-06-15T12:21:14.076" v="2" actId="2696"/>
        <pc:sldMkLst>
          <pc:docMk/>
          <pc:sldMk cId="0" sldId="263"/>
        </pc:sldMkLst>
      </pc:sldChg>
      <pc:sldChg chg="modSp mod">
        <pc:chgData name="Singh, Siddhant" userId="a6f2eba6-d5ab-4fbd-825a-0fa7d1537616" providerId="ADAL" clId="{60A2CDD4-43DA-FC47-9EF0-27AAD30FBFDB}" dt="2021-06-15T12:22:05.307" v="61" actId="2711"/>
        <pc:sldMkLst>
          <pc:docMk/>
          <pc:sldMk cId="0" sldId="265"/>
        </pc:sldMkLst>
        <pc:spChg chg="mod">
          <ac:chgData name="Singh, Siddhant" userId="a6f2eba6-d5ab-4fbd-825a-0fa7d1537616" providerId="ADAL" clId="{60A2CDD4-43DA-FC47-9EF0-27AAD30FBFDB}" dt="2021-06-15T12:22:05.307" v="61" actId="2711"/>
          <ac:spMkLst>
            <pc:docMk/>
            <pc:sldMk cId="0" sldId="265"/>
            <ac:spMk id="165" creationId="{00000000-0000-0000-0000-000000000000}"/>
          </ac:spMkLst>
        </pc:spChg>
      </pc:sldChg>
      <pc:sldChg chg="ord">
        <pc:chgData name="Singh, Siddhant" userId="a6f2eba6-d5ab-4fbd-825a-0fa7d1537616" providerId="ADAL" clId="{60A2CDD4-43DA-FC47-9EF0-27AAD30FBFDB}" dt="2021-06-15T12:20:43.597" v="1" actId="20578"/>
        <pc:sldMkLst>
          <pc:docMk/>
          <pc:sldMk cId="0" sldId="266"/>
        </pc:sldMkLst>
      </pc:sldChg>
    </pc:docChg>
  </pc:docChgLst>
  <pc:docChgLst>
    <pc:chgData name="Singh, Siddhant" userId="a6f2eba6-d5ab-4fbd-825a-0fa7d1537616" providerId="ADAL" clId="{35ACC55C-23AC-5443-893C-55E9F274D8D6}"/>
    <pc:docChg chg="undo custSel addSld delSld modSld sldOrd">
      <pc:chgData name="Singh, Siddhant" userId="a6f2eba6-d5ab-4fbd-825a-0fa7d1537616" providerId="ADAL" clId="{35ACC55C-23AC-5443-893C-55E9F274D8D6}" dt="2021-06-16T19:24:51.676" v="2245" actId="20577"/>
      <pc:docMkLst>
        <pc:docMk/>
      </pc:docMkLst>
      <pc:sldChg chg="modSp add mod">
        <pc:chgData name="Singh, Siddhant" userId="a6f2eba6-d5ab-4fbd-825a-0fa7d1537616" providerId="ADAL" clId="{35ACC55C-23AC-5443-893C-55E9F274D8D6}" dt="2021-06-16T18:30:31.487" v="18" actId="1076"/>
        <pc:sldMkLst>
          <pc:docMk/>
          <pc:sldMk cId="3160860070" sldId="273"/>
        </pc:sldMkLst>
        <pc:spChg chg="mod">
          <ac:chgData name="Singh, Siddhant" userId="a6f2eba6-d5ab-4fbd-825a-0fa7d1537616" providerId="ADAL" clId="{35ACC55C-23AC-5443-893C-55E9F274D8D6}" dt="2021-06-16T18:30:31.487" v="18" actId="1076"/>
          <ac:spMkLst>
            <pc:docMk/>
            <pc:sldMk cId="3160860070" sldId="273"/>
            <ac:spMk id="152" creationId="{00000000-0000-0000-0000-000000000000}"/>
          </ac:spMkLst>
        </pc:spChg>
      </pc:sldChg>
      <pc:sldChg chg="modSp add del mod">
        <pc:chgData name="Singh, Siddhant" userId="a6f2eba6-d5ab-4fbd-825a-0fa7d1537616" providerId="ADAL" clId="{35ACC55C-23AC-5443-893C-55E9F274D8D6}" dt="2021-06-16T18:39:38.179" v="55" actId="2696"/>
        <pc:sldMkLst>
          <pc:docMk/>
          <pc:sldMk cId="222741554" sldId="274"/>
        </pc:sldMkLst>
        <pc:spChg chg="mod">
          <ac:chgData name="Singh, Siddhant" userId="a6f2eba6-d5ab-4fbd-825a-0fa7d1537616" providerId="ADAL" clId="{35ACC55C-23AC-5443-893C-55E9F274D8D6}" dt="2021-06-16T18:39:32.376" v="53" actId="20577"/>
          <ac:spMkLst>
            <pc:docMk/>
            <pc:sldMk cId="222741554" sldId="274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39:21.839" v="34" actId="1076"/>
          <ac:spMkLst>
            <pc:docMk/>
            <pc:sldMk cId="222741554" sldId="274"/>
            <ac:spMk id="166" creationId="{00000000-0000-0000-0000-000000000000}"/>
          </ac:spMkLst>
        </pc:spChg>
      </pc:sldChg>
      <pc:sldChg chg="modSp new del mod">
        <pc:chgData name="Singh, Siddhant" userId="a6f2eba6-d5ab-4fbd-825a-0fa7d1537616" providerId="ADAL" clId="{35ACC55C-23AC-5443-893C-55E9F274D8D6}" dt="2021-06-16T18:32:35.216" v="25" actId="680"/>
        <pc:sldMkLst>
          <pc:docMk/>
          <pc:sldMk cId="1052272485" sldId="274"/>
        </pc:sldMkLst>
        <pc:spChg chg="mod">
          <ac:chgData name="Singh, Siddhant" userId="a6f2eba6-d5ab-4fbd-825a-0fa7d1537616" providerId="ADAL" clId="{35ACC55C-23AC-5443-893C-55E9F274D8D6}" dt="2021-06-16T18:32:34.489" v="24" actId="20577"/>
          <ac:spMkLst>
            <pc:docMk/>
            <pc:sldMk cId="1052272485" sldId="274"/>
            <ac:spMk id="2" creationId="{09BEE7EA-A8A4-5945-B53B-E846301FB279}"/>
          </ac:spMkLst>
        </pc:spChg>
      </pc:sldChg>
      <pc:sldChg chg="addSp delSp modSp add mod">
        <pc:chgData name="Singh, Siddhant" userId="a6f2eba6-d5ab-4fbd-825a-0fa7d1537616" providerId="ADAL" clId="{35ACC55C-23AC-5443-893C-55E9F274D8D6}" dt="2021-06-16T18:51:00.887" v="507" actId="404"/>
        <pc:sldMkLst>
          <pc:docMk/>
          <pc:sldMk cId="1262757772" sldId="275"/>
        </pc:sldMkLst>
        <pc:spChg chg="add mod">
          <ac:chgData name="Singh, Siddhant" userId="a6f2eba6-d5ab-4fbd-825a-0fa7d1537616" providerId="ADAL" clId="{35ACC55C-23AC-5443-893C-55E9F274D8D6}" dt="2021-06-16T18:47:25.423" v="471" actId="207"/>
          <ac:spMkLst>
            <pc:docMk/>
            <pc:sldMk cId="1262757772" sldId="275"/>
            <ac:spMk id="2" creationId="{EB5BE0D5-A949-1A46-816B-C8E6B5BF025F}"/>
          </ac:spMkLst>
        </pc:spChg>
        <pc:spChg chg="add mod">
          <ac:chgData name="Singh, Siddhant" userId="a6f2eba6-d5ab-4fbd-825a-0fa7d1537616" providerId="ADAL" clId="{35ACC55C-23AC-5443-893C-55E9F274D8D6}" dt="2021-06-16T18:51:00.887" v="507" actId="404"/>
          <ac:spMkLst>
            <pc:docMk/>
            <pc:sldMk cId="1262757772" sldId="275"/>
            <ac:spMk id="3" creationId="{0400A335-C85A-BA49-BA4B-D333E589FAF5}"/>
          </ac:spMkLst>
        </pc:spChg>
        <pc:spChg chg="add mod">
          <ac:chgData name="Singh, Siddhant" userId="a6f2eba6-d5ab-4fbd-825a-0fa7d1537616" providerId="ADAL" clId="{35ACC55C-23AC-5443-893C-55E9F274D8D6}" dt="2021-06-16T18:47:33.507" v="473" actId="1076"/>
          <ac:spMkLst>
            <pc:docMk/>
            <pc:sldMk cId="1262757772" sldId="275"/>
            <ac:spMk id="9" creationId="{545CF673-A651-534C-88E0-99205303592B}"/>
          </ac:spMkLst>
        </pc:spChg>
        <pc:spChg chg="add mod">
          <ac:chgData name="Singh, Siddhant" userId="a6f2eba6-d5ab-4fbd-825a-0fa7d1537616" providerId="ADAL" clId="{35ACC55C-23AC-5443-893C-55E9F274D8D6}" dt="2021-06-16T18:47:38.659" v="475" actId="1076"/>
          <ac:spMkLst>
            <pc:docMk/>
            <pc:sldMk cId="1262757772" sldId="275"/>
            <ac:spMk id="10" creationId="{8AF5E28C-F17D-5045-A6C8-85438E7A9C59}"/>
          </ac:spMkLst>
        </pc:spChg>
        <pc:spChg chg="add mod">
          <ac:chgData name="Singh, Siddhant" userId="a6f2eba6-d5ab-4fbd-825a-0fa7d1537616" providerId="ADAL" clId="{35ACC55C-23AC-5443-893C-55E9F274D8D6}" dt="2021-06-16T18:48:06.098" v="478" actId="1076"/>
          <ac:spMkLst>
            <pc:docMk/>
            <pc:sldMk cId="1262757772" sldId="275"/>
            <ac:spMk id="11" creationId="{007FB6B1-4644-8140-B711-287E489DD9A4}"/>
          </ac:spMkLst>
        </pc:spChg>
        <pc:spChg chg="add mod">
          <ac:chgData name="Singh, Siddhant" userId="a6f2eba6-d5ab-4fbd-825a-0fa7d1537616" providerId="ADAL" clId="{35ACC55C-23AC-5443-893C-55E9F274D8D6}" dt="2021-06-16T18:48:24.856" v="482" actId="207"/>
          <ac:spMkLst>
            <pc:docMk/>
            <pc:sldMk cId="1262757772" sldId="275"/>
            <ac:spMk id="12" creationId="{554DE13A-810E-7C4C-805A-195BEB39C8B4}"/>
          </ac:spMkLst>
        </pc:spChg>
        <pc:spChg chg="mod">
          <ac:chgData name="Singh, Siddhant" userId="a6f2eba6-d5ab-4fbd-825a-0fa7d1537616" providerId="ADAL" clId="{35ACC55C-23AC-5443-893C-55E9F274D8D6}" dt="2021-06-16T18:39:56.303" v="119" actId="20577"/>
          <ac:spMkLst>
            <pc:docMk/>
            <pc:sldMk cId="1262757772" sldId="275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45:26.195" v="458" actId="20577"/>
          <ac:spMkLst>
            <pc:docMk/>
            <pc:sldMk cId="1262757772" sldId="275"/>
            <ac:spMk id="166" creationId="{00000000-0000-0000-0000-000000000000}"/>
          </ac:spMkLst>
        </pc:spChg>
        <pc:picChg chg="add del">
          <ac:chgData name="Singh, Siddhant" userId="a6f2eba6-d5ab-4fbd-825a-0fa7d1537616" providerId="ADAL" clId="{35ACC55C-23AC-5443-893C-55E9F274D8D6}" dt="2021-06-16T18:46:14.935" v="460" actId="478"/>
          <ac:picMkLst>
            <pc:docMk/>
            <pc:sldMk cId="1262757772" sldId="275"/>
            <ac:picMk id="1026" creationId="{12B48F2B-C473-7942-ABE1-68950A70E7B8}"/>
          </ac:picMkLst>
        </pc:picChg>
        <pc:picChg chg="add mod">
          <ac:chgData name="Singh, Siddhant" userId="a6f2eba6-d5ab-4fbd-825a-0fa7d1537616" providerId="ADAL" clId="{35ACC55C-23AC-5443-893C-55E9F274D8D6}" dt="2021-06-16T18:46:47.973" v="466" actId="1076"/>
          <ac:picMkLst>
            <pc:docMk/>
            <pc:sldMk cId="1262757772" sldId="275"/>
            <ac:picMk id="1028" creationId="{27008E78-0414-9E43-A4BF-14F621BD37A7}"/>
          </ac:picMkLst>
        </pc:picChg>
      </pc:sldChg>
      <pc:sldChg chg="addSp modSp add mod">
        <pc:chgData name="Singh, Siddhant" userId="a6f2eba6-d5ab-4fbd-825a-0fa7d1537616" providerId="ADAL" clId="{35ACC55C-23AC-5443-893C-55E9F274D8D6}" dt="2021-06-16T19:00:19.579" v="815" actId="20577"/>
        <pc:sldMkLst>
          <pc:docMk/>
          <pc:sldMk cId="1982380674" sldId="276"/>
        </pc:sldMkLst>
        <pc:spChg chg="mod">
          <ac:chgData name="Singh, Siddhant" userId="a6f2eba6-d5ab-4fbd-825a-0fa7d1537616" providerId="ADAL" clId="{35ACC55C-23AC-5443-893C-55E9F274D8D6}" dt="2021-06-16T19:00:19.579" v="815" actId="20577"/>
          <ac:spMkLst>
            <pc:docMk/>
            <pc:sldMk cId="1982380674" sldId="276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8:57:03.383" v="681" actId="113"/>
          <ac:spMkLst>
            <pc:docMk/>
            <pc:sldMk cId="1982380674" sldId="276"/>
            <ac:spMk id="166" creationId="{00000000-0000-0000-0000-000000000000}"/>
          </ac:spMkLst>
        </pc:spChg>
        <pc:picChg chg="add mod">
          <ac:chgData name="Singh, Siddhant" userId="a6f2eba6-d5ab-4fbd-825a-0fa7d1537616" providerId="ADAL" clId="{35ACC55C-23AC-5443-893C-55E9F274D8D6}" dt="2021-06-16T18:57:51.151" v="684" actId="1076"/>
          <ac:picMkLst>
            <pc:docMk/>
            <pc:sldMk cId="1982380674" sldId="276"/>
            <ac:picMk id="2050" creationId="{3A422F72-DBB2-744B-9BA5-78DDAA115B1D}"/>
          </ac:picMkLst>
        </pc:picChg>
      </pc:sldChg>
      <pc:sldChg chg="addSp modSp new mod">
        <pc:chgData name="Singh, Siddhant" userId="a6f2eba6-d5ab-4fbd-825a-0fa7d1537616" providerId="ADAL" clId="{35ACC55C-23AC-5443-893C-55E9F274D8D6}" dt="2021-06-16T18:53:45.326" v="531" actId="1076"/>
        <pc:sldMkLst>
          <pc:docMk/>
          <pc:sldMk cId="2399492217" sldId="277"/>
        </pc:sldMkLst>
        <pc:picChg chg="add mod">
          <ac:chgData name="Singh, Siddhant" userId="a6f2eba6-d5ab-4fbd-825a-0fa7d1537616" providerId="ADAL" clId="{35ACC55C-23AC-5443-893C-55E9F274D8D6}" dt="2021-06-16T18:53:45.326" v="531" actId="1076"/>
          <ac:picMkLst>
            <pc:docMk/>
            <pc:sldMk cId="2399492217" sldId="277"/>
            <ac:picMk id="5" creationId="{ACA6E44E-0ECC-1040-916D-DD1D38F67248}"/>
          </ac:picMkLst>
        </pc:picChg>
      </pc:sldChg>
      <pc:sldChg chg="modSp new del">
        <pc:chgData name="Singh, Siddhant" userId="a6f2eba6-d5ab-4fbd-825a-0fa7d1537616" providerId="ADAL" clId="{35ACC55C-23AC-5443-893C-55E9F274D8D6}" dt="2021-06-16T18:59:28.393" v="687" actId="2696"/>
        <pc:sldMkLst>
          <pc:docMk/>
          <pc:sldMk cId="903514615" sldId="278"/>
        </pc:sldMkLst>
        <pc:spChg chg="mod">
          <ac:chgData name="Singh, Siddhant" userId="a6f2eba6-d5ab-4fbd-825a-0fa7d1537616" providerId="ADAL" clId="{35ACC55C-23AC-5443-893C-55E9F274D8D6}" dt="2021-06-16T18:59:26.753" v="686" actId="6549"/>
          <ac:spMkLst>
            <pc:docMk/>
            <pc:sldMk cId="903514615" sldId="278"/>
            <ac:spMk id="2" creationId="{4FD3F768-84F5-4549-A6E5-93437ADC05D8}"/>
          </ac:spMkLst>
        </pc:spChg>
      </pc:sldChg>
      <pc:sldChg chg="addSp delSp modSp add mod">
        <pc:chgData name="Singh, Siddhant" userId="a6f2eba6-d5ab-4fbd-825a-0fa7d1537616" providerId="ADAL" clId="{35ACC55C-23AC-5443-893C-55E9F274D8D6}" dt="2021-06-16T19:11:32.056" v="1278" actId="20577"/>
        <pc:sldMkLst>
          <pc:docMk/>
          <pc:sldMk cId="3297401060" sldId="278"/>
        </pc:sldMkLst>
        <pc:spChg chg="add mod">
          <ac:chgData name="Singh, Siddhant" userId="a6f2eba6-d5ab-4fbd-825a-0fa7d1537616" providerId="ADAL" clId="{35ACC55C-23AC-5443-893C-55E9F274D8D6}" dt="2021-06-16T19:02:30.516" v="895" actId="20577"/>
          <ac:spMkLst>
            <pc:docMk/>
            <pc:sldMk cId="3297401060" sldId="278"/>
            <ac:spMk id="2" creationId="{964FE0CD-B93B-0D49-9D31-7536F5C4F465}"/>
          </ac:spMkLst>
        </pc:spChg>
        <pc:spChg chg="add del mod">
          <ac:chgData name="Singh, Siddhant" userId="a6f2eba6-d5ab-4fbd-825a-0fa7d1537616" providerId="ADAL" clId="{35ACC55C-23AC-5443-893C-55E9F274D8D6}" dt="2021-06-16T19:02:39.908" v="898"/>
          <ac:spMkLst>
            <pc:docMk/>
            <pc:sldMk cId="3297401060" sldId="278"/>
            <ac:spMk id="3" creationId="{13CC7070-5E03-C942-BFAA-0EB96C6F03E1}"/>
          </ac:spMkLst>
        </pc:spChg>
        <pc:spChg chg="add del mod">
          <ac:chgData name="Singh, Siddhant" userId="a6f2eba6-d5ab-4fbd-825a-0fa7d1537616" providerId="ADAL" clId="{35ACC55C-23AC-5443-893C-55E9F274D8D6}" dt="2021-06-16T19:04:39.596" v="917"/>
          <ac:spMkLst>
            <pc:docMk/>
            <pc:sldMk cId="3297401060" sldId="278"/>
            <ac:spMk id="4" creationId="{DCA865E1-3BBC-544B-823F-ECF848563D92}"/>
          </ac:spMkLst>
        </pc:spChg>
        <pc:spChg chg="add mod">
          <ac:chgData name="Singh, Siddhant" userId="a6f2eba6-d5ab-4fbd-825a-0fa7d1537616" providerId="ADAL" clId="{35ACC55C-23AC-5443-893C-55E9F274D8D6}" dt="2021-06-16T19:11:32.056" v="1278" actId="20577"/>
          <ac:spMkLst>
            <pc:docMk/>
            <pc:sldMk cId="3297401060" sldId="278"/>
            <ac:spMk id="5" creationId="{6233337B-4D0A-A24F-B1F3-1961155E7E9D}"/>
          </ac:spMkLst>
        </pc:spChg>
        <pc:spChg chg="add del mod">
          <ac:chgData name="Singh, Siddhant" userId="a6f2eba6-d5ab-4fbd-825a-0fa7d1537616" providerId="ADAL" clId="{35ACC55C-23AC-5443-893C-55E9F274D8D6}" dt="2021-06-16T19:04:19.432" v="913" actId="478"/>
          <ac:spMkLst>
            <pc:docMk/>
            <pc:sldMk cId="3297401060" sldId="278"/>
            <ac:spMk id="9" creationId="{2417EAA4-ADEA-6944-A7BF-4C5895B44295}"/>
          </ac:spMkLst>
        </pc:spChg>
        <pc:spChg chg="mod">
          <ac:chgData name="Singh, Siddhant" userId="a6f2eba6-d5ab-4fbd-825a-0fa7d1537616" providerId="ADAL" clId="{35ACC55C-23AC-5443-893C-55E9F274D8D6}" dt="2021-06-16T19:04:38.703" v="915" actId="20577"/>
          <ac:spMkLst>
            <pc:docMk/>
            <pc:sldMk cId="3297401060" sldId="278"/>
            <ac:spMk id="165" creationId="{00000000-0000-0000-0000-000000000000}"/>
          </ac:spMkLst>
        </pc:spChg>
        <pc:spChg chg="del mod">
          <ac:chgData name="Singh, Siddhant" userId="a6f2eba6-d5ab-4fbd-825a-0fa7d1537616" providerId="ADAL" clId="{35ACC55C-23AC-5443-893C-55E9F274D8D6}" dt="2021-06-16T19:02:38.597" v="896" actId="478"/>
          <ac:spMkLst>
            <pc:docMk/>
            <pc:sldMk cId="3297401060" sldId="278"/>
            <ac:spMk id="166" creationId="{00000000-0000-0000-0000-000000000000}"/>
          </ac:spMkLst>
        </pc:spChg>
        <pc:graphicFrameChg chg="add mod modGraphic">
          <ac:chgData name="Singh, Siddhant" userId="a6f2eba6-d5ab-4fbd-825a-0fa7d1537616" providerId="ADAL" clId="{35ACC55C-23AC-5443-893C-55E9F274D8D6}" dt="2021-06-16T19:11:22.165" v="1276" actId="1076"/>
          <ac:graphicFrameMkLst>
            <pc:docMk/>
            <pc:sldMk cId="3297401060" sldId="278"/>
            <ac:graphicFrameMk id="6" creationId="{7BC3E480-06F6-434C-9E45-E5FD25E18834}"/>
          </ac:graphicFrameMkLst>
        </pc:graphicFrameChg>
        <pc:picChg chg="del">
          <ac:chgData name="Singh, Siddhant" userId="a6f2eba6-d5ab-4fbd-825a-0fa7d1537616" providerId="ADAL" clId="{35ACC55C-23AC-5443-893C-55E9F274D8D6}" dt="2021-06-16T19:00:03.145" v="761" actId="478"/>
          <ac:picMkLst>
            <pc:docMk/>
            <pc:sldMk cId="3297401060" sldId="278"/>
            <ac:picMk id="2050" creationId="{3A422F72-DBB2-744B-9BA5-78DDAA115B1D}"/>
          </ac:picMkLst>
        </pc:picChg>
        <pc:picChg chg="add mod">
          <ac:chgData name="Singh, Siddhant" userId="a6f2eba6-d5ab-4fbd-825a-0fa7d1537616" providerId="ADAL" clId="{35ACC55C-23AC-5443-893C-55E9F274D8D6}" dt="2021-06-16T19:04:07.791" v="912" actId="1076"/>
          <ac:picMkLst>
            <pc:docMk/>
            <pc:sldMk cId="3297401060" sldId="278"/>
            <ac:picMk id="3074" creationId="{A947030A-A024-A745-97D4-D1A0D180C02A}"/>
          </ac:picMkLst>
        </pc:picChg>
      </pc:sldChg>
      <pc:sldChg chg="addSp delSp modSp add mod ord">
        <pc:chgData name="Singh, Siddhant" userId="a6f2eba6-d5ab-4fbd-825a-0fa7d1537616" providerId="ADAL" clId="{35ACC55C-23AC-5443-893C-55E9F274D8D6}" dt="2021-06-16T19:23:17.731" v="2229" actId="20577"/>
        <pc:sldMkLst>
          <pc:docMk/>
          <pc:sldMk cId="168056410" sldId="279"/>
        </pc:sldMkLst>
        <pc:spChg chg="mod">
          <ac:chgData name="Singh, Siddhant" userId="a6f2eba6-d5ab-4fbd-825a-0fa7d1537616" providerId="ADAL" clId="{35ACC55C-23AC-5443-893C-55E9F274D8D6}" dt="2021-06-16T19:11:08.007" v="1275" actId="20577"/>
          <ac:spMkLst>
            <pc:docMk/>
            <pc:sldMk cId="168056410" sldId="279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9:23:17.731" v="2229" actId="20577"/>
          <ac:spMkLst>
            <pc:docMk/>
            <pc:sldMk cId="168056410" sldId="279"/>
            <ac:spMk id="166" creationId="{00000000-0000-0000-0000-000000000000}"/>
          </ac:spMkLst>
        </pc:spChg>
        <pc:picChg chg="del">
          <ac:chgData name="Singh, Siddhant" userId="a6f2eba6-d5ab-4fbd-825a-0fa7d1537616" providerId="ADAL" clId="{35ACC55C-23AC-5443-893C-55E9F274D8D6}" dt="2021-06-16T19:17:02.350" v="1688" actId="478"/>
          <ac:picMkLst>
            <pc:docMk/>
            <pc:sldMk cId="168056410" sldId="279"/>
            <ac:picMk id="2050" creationId="{3A422F72-DBB2-744B-9BA5-78DDAA115B1D}"/>
          </ac:picMkLst>
        </pc:picChg>
        <pc:picChg chg="add del">
          <ac:chgData name="Singh, Siddhant" userId="a6f2eba6-d5ab-4fbd-825a-0fa7d1537616" providerId="ADAL" clId="{35ACC55C-23AC-5443-893C-55E9F274D8D6}" dt="2021-06-16T19:21:49.826" v="2159" actId="478"/>
          <ac:picMkLst>
            <pc:docMk/>
            <pc:sldMk cId="168056410" sldId="279"/>
            <ac:picMk id="4098" creationId="{EBFB5F6B-3D44-3846-9615-F828B2817B27}"/>
          </ac:picMkLst>
        </pc:picChg>
        <pc:picChg chg="add mod">
          <ac:chgData name="Singh, Siddhant" userId="a6f2eba6-d5ab-4fbd-825a-0fa7d1537616" providerId="ADAL" clId="{35ACC55C-23AC-5443-893C-55E9F274D8D6}" dt="2021-06-16T19:22:21.936" v="2165" actId="1076"/>
          <ac:picMkLst>
            <pc:docMk/>
            <pc:sldMk cId="168056410" sldId="279"/>
            <ac:picMk id="4100" creationId="{331812A2-E4A4-804A-ACC4-81E00C44538A}"/>
          </ac:picMkLst>
        </pc:picChg>
      </pc:sldChg>
      <pc:sldChg chg="new del">
        <pc:chgData name="Singh, Siddhant" userId="a6f2eba6-d5ab-4fbd-825a-0fa7d1537616" providerId="ADAL" clId="{35ACC55C-23AC-5443-893C-55E9F274D8D6}" dt="2021-06-16T19:10:41.800" v="1246" actId="2696"/>
        <pc:sldMkLst>
          <pc:docMk/>
          <pc:sldMk cId="2493664086" sldId="279"/>
        </pc:sldMkLst>
      </pc:sldChg>
      <pc:sldChg chg="addSp delSp modSp add mod">
        <pc:chgData name="Singh, Siddhant" userId="a6f2eba6-d5ab-4fbd-825a-0fa7d1537616" providerId="ADAL" clId="{35ACC55C-23AC-5443-893C-55E9F274D8D6}" dt="2021-06-16T19:16:21.829" v="1687" actId="478"/>
        <pc:sldMkLst>
          <pc:docMk/>
          <pc:sldMk cId="3842911162" sldId="280"/>
        </pc:sldMkLst>
        <pc:spChg chg="mod">
          <ac:chgData name="Singh, Siddhant" userId="a6f2eba6-d5ab-4fbd-825a-0fa7d1537616" providerId="ADAL" clId="{35ACC55C-23AC-5443-893C-55E9F274D8D6}" dt="2021-06-16T19:13:47.892" v="1306" actId="20577"/>
          <ac:spMkLst>
            <pc:docMk/>
            <pc:sldMk cId="3842911162" sldId="280"/>
            <ac:spMk id="165" creationId="{00000000-0000-0000-0000-000000000000}"/>
          </ac:spMkLst>
        </pc:spChg>
        <pc:spChg chg="mod">
          <ac:chgData name="Singh, Siddhant" userId="a6f2eba6-d5ab-4fbd-825a-0fa7d1537616" providerId="ADAL" clId="{35ACC55C-23AC-5443-893C-55E9F274D8D6}" dt="2021-06-16T19:15:46.045" v="1685" actId="20577"/>
          <ac:spMkLst>
            <pc:docMk/>
            <pc:sldMk cId="3842911162" sldId="280"/>
            <ac:spMk id="166" creationId="{00000000-0000-0000-0000-000000000000}"/>
          </ac:spMkLst>
        </pc:spChg>
        <pc:picChg chg="del">
          <ac:chgData name="Singh, Siddhant" userId="a6f2eba6-d5ab-4fbd-825a-0fa7d1537616" providerId="ADAL" clId="{35ACC55C-23AC-5443-893C-55E9F274D8D6}" dt="2021-06-16T19:13:49.296" v="1307" actId="478"/>
          <ac:picMkLst>
            <pc:docMk/>
            <pc:sldMk cId="3842911162" sldId="280"/>
            <ac:picMk id="2050" creationId="{3A422F72-DBB2-744B-9BA5-78DDAA115B1D}"/>
          </ac:picMkLst>
        </pc:picChg>
        <pc:picChg chg="add del">
          <ac:chgData name="Singh, Siddhant" userId="a6f2eba6-d5ab-4fbd-825a-0fa7d1537616" providerId="ADAL" clId="{35ACC55C-23AC-5443-893C-55E9F274D8D6}" dt="2021-06-16T19:16:21.829" v="1687" actId="478"/>
          <ac:picMkLst>
            <pc:docMk/>
            <pc:sldMk cId="3842911162" sldId="280"/>
            <ac:picMk id="5122" creationId="{606583D1-F7AC-2748-859B-D1D0F9B2C225}"/>
          </ac:picMkLst>
        </pc:picChg>
      </pc:sldChg>
      <pc:sldChg chg="new del">
        <pc:chgData name="Singh, Siddhant" userId="a6f2eba6-d5ab-4fbd-825a-0fa7d1537616" providerId="ADAL" clId="{35ACC55C-23AC-5443-893C-55E9F274D8D6}" dt="2021-06-16T19:13:41.422" v="1281" actId="2696"/>
        <pc:sldMkLst>
          <pc:docMk/>
          <pc:sldMk cId="4291548564" sldId="280"/>
        </pc:sldMkLst>
      </pc:sldChg>
      <pc:sldChg chg="new del">
        <pc:chgData name="Singh, Siddhant" userId="a6f2eba6-d5ab-4fbd-825a-0fa7d1537616" providerId="ADAL" clId="{35ACC55C-23AC-5443-893C-55E9F274D8D6}" dt="2021-06-16T19:24:43.533" v="2231" actId="2696"/>
        <pc:sldMkLst>
          <pc:docMk/>
          <pc:sldMk cId="1444940769" sldId="281"/>
        </pc:sldMkLst>
      </pc:sldChg>
      <pc:sldChg chg="modSp add mod">
        <pc:chgData name="Singh, Siddhant" userId="a6f2eba6-d5ab-4fbd-825a-0fa7d1537616" providerId="ADAL" clId="{35ACC55C-23AC-5443-893C-55E9F274D8D6}" dt="2021-06-16T19:24:51.676" v="2245" actId="20577"/>
        <pc:sldMkLst>
          <pc:docMk/>
          <pc:sldMk cId="1831874577" sldId="281"/>
        </pc:sldMkLst>
        <pc:spChg chg="mod">
          <ac:chgData name="Singh, Siddhant" userId="a6f2eba6-d5ab-4fbd-825a-0fa7d1537616" providerId="ADAL" clId="{35ACC55C-23AC-5443-893C-55E9F274D8D6}" dt="2021-06-16T19:24:51.676" v="2245" actId="20577"/>
          <ac:spMkLst>
            <pc:docMk/>
            <pc:sldMk cId="1831874577" sldId="281"/>
            <ac:spMk id="15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79A94-D423-479D-89BE-69425D7E9E31}" type="datetimeFigureOut">
              <a:rPr lang="en-SG" smtClean="0"/>
              <a:t>18/6/2021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6BC47-5267-47D0-9E20-3E461C9A02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2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6BC47-5267-47D0-9E20-3E461C9A02C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179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96640"/>
            <a:ext cx="8229240" cy="11426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6340680" y="800640"/>
            <a:ext cx="23457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5273640"/>
            <a:ext cx="6400440" cy="339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0" strike="noStrike" spc="-1">
                <a:solidFill>
                  <a:srgbClr val="002548"/>
                </a:solidFill>
                <a:latin typeface="Arial"/>
              </a:rPr>
              <a:t>Click to edit author name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4572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7358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89880" y="3618360"/>
            <a:ext cx="7395480" cy="461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Extension: A Concurrent Application of Blockchain Mining and Exchange in C</a:t>
            </a:r>
            <a:endParaRPr lang="en-SG" sz="2400" b="0" strike="noStrike" spc="-1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2096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3E74"/>
                </a:solidFill>
                <a:latin typeface="Arial"/>
              </a:rPr>
              <a:t>ARM11 – Assembler &amp; Emulator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17th June 2021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7" name="Group 4"/>
          <p:cNvGrpSpPr/>
          <p:nvPr/>
        </p:nvGrpSpPr>
        <p:grpSpPr>
          <a:xfrm>
            <a:off x="1294920" y="5250600"/>
            <a:ext cx="6545160" cy="455400"/>
            <a:chOff x="1294920" y="5250600"/>
            <a:chExt cx="6545160" cy="455400"/>
          </a:xfrm>
        </p:grpSpPr>
        <p:sp>
          <p:nvSpPr>
            <p:cNvPr id="128" name="CustomShape 5"/>
            <p:cNvSpPr/>
            <p:nvPr/>
          </p:nvSpPr>
          <p:spPr>
            <a:xfrm>
              <a:off x="1294920" y="5250600"/>
              <a:ext cx="16167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Ashvin Arsakularatne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aa9220@ic.ac.uk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29" name="CustomShape 6"/>
            <p:cNvSpPr/>
            <p:nvPr/>
          </p:nvSpPr>
          <p:spPr>
            <a:xfrm>
              <a:off x="302652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Kavya Chopra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kc2320@ic.ac.uk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0" name="CustomShape 7"/>
            <p:cNvSpPr/>
            <p:nvPr/>
          </p:nvSpPr>
          <p:spPr>
            <a:xfrm>
              <a:off x="470340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Siddhant Singh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ss5120@ic.ac.uk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1" name="CustomShape 8"/>
            <p:cNvSpPr/>
            <p:nvPr/>
          </p:nvSpPr>
          <p:spPr>
            <a:xfrm>
              <a:off x="6378840" y="5250600"/>
              <a:ext cx="14612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Ye Lun Yang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yly19@ic.ac.uk</a:t>
              </a:r>
              <a:endParaRPr lang="en-SG" sz="1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7C01E76-76FF-40EA-B09B-5AB7E978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2" y="1326929"/>
            <a:ext cx="524362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0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Parser</a:t>
            </a:r>
            <a:endParaRPr lang="en-SG" sz="2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71BB7-F079-49F1-820A-942F9E50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2" y="559293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Encoder</a:t>
            </a:r>
            <a:endParaRPr lang="en-SG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6437B2-6D2C-43E6-B17C-0D378882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3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5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ldr16.s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Separators #, -</a:t>
            </a:r>
          </a:p>
        </p:txBody>
      </p:sp>
      <p:pic>
        <p:nvPicPr>
          <p:cNvPr id="163" name="Picture 2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743560"/>
          </a:xfrm>
          <a:prstGeom prst="rect">
            <a:avLst/>
          </a:prstGeom>
          <a:ln>
            <a:rou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mov04.s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Special op2</a:t>
            </a: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151720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170649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Many cases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Difficult optimal implementation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52DFEF6-613C-44F1-A103-75EFD514D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45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626740" y="2857680"/>
            <a:ext cx="389052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EXTENSION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3952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626740" y="3423684"/>
            <a:ext cx="389052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3E74"/>
                </a:solidFill>
                <a:latin typeface="Arial"/>
              </a:rPr>
              <a:t>Introducing</a:t>
            </a:r>
          </a:p>
          <a:p>
            <a:pPr algn="ctr">
              <a:lnSpc>
                <a:spcPct val="100000"/>
              </a:lnSpc>
            </a:pPr>
            <a:r>
              <a:rPr lang="en-US" sz="7200" b="1" spc="-1" dirty="0">
                <a:solidFill>
                  <a:srgbClr val="003E74"/>
                </a:solidFill>
                <a:latin typeface="Arial"/>
              </a:rPr>
              <a:t>ImpCoin</a:t>
            </a:r>
          </a:p>
          <a:p>
            <a:pPr lvl="0" algn="ctr">
              <a:lnSpc>
                <a:spcPct val="150000"/>
              </a:lnSpc>
            </a:pPr>
            <a:endParaRPr lang="en-US" sz="1050" spc="-1" dirty="0">
              <a:solidFill>
                <a:srgbClr val="003E74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sz="1050" spc="-1" dirty="0">
                <a:solidFill>
                  <a:srgbClr val="003E74"/>
                </a:solidFill>
              </a:rPr>
              <a:t>Modelling a Distributed Ledger Cryptocurrency with a Concurrent </a:t>
            </a:r>
            <a:r>
              <a:rPr lang="en-US" sz="1050" spc="-1" dirty="0" err="1">
                <a:solidFill>
                  <a:srgbClr val="003E74"/>
                </a:solidFill>
              </a:rPr>
              <a:t>Centralised</a:t>
            </a:r>
            <a:r>
              <a:rPr lang="en-US" sz="1050" spc="-1" dirty="0">
                <a:solidFill>
                  <a:srgbClr val="003E74"/>
                </a:solidFill>
              </a:rPr>
              <a:t> Network</a:t>
            </a:r>
          </a:p>
          <a:p>
            <a:pPr algn="ctr">
              <a:lnSpc>
                <a:spcPct val="100000"/>
              </a:lnSpc>
            </a:pPr>
            <a:endParaRPr lang="en-US" sz="7200" b="1" spc="-1" dirty="0">
              <a:solidFill>
                <a:srgbClr val="003E74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846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3E74"/>
                </a:solidFill>
                <a:latin typeface="Arial"/>
              </a:rPr>
              <a:t>What is ImpCoin?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 cryptocurrency which stores transactions between nodes on a blockchain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Allows multiple nodes to mine blocks concurrently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Allows nodes to perform transactions through the network concurrently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Emulates a decentralized network, with each node storing its own blockchain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23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Test Cases (passes all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  <a:sym typeface="Wingdings" pitchFamily="2" charset="2"/>
              </a:rPr>
              <a:t>)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1" descr="Screen Recording 2021-06-14 at 6.04.25 pm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356040" y="2117520"/>
            <a:ext cx="8431560" cy="378684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071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3E74"/>
                </a:solidFill>
                <a:latin typeface="Arial"/>
              </a:rPr>
              <a:t>General Structure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D196DA5-8B7E-455A-8049-514DE755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4" y="1995120"/>
            <a:ext cx="4266306" cy="43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2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 err="1">
                <a:solidFill>
                  <a:srgbClr val="003E74"/>
                </a:solidFill>
                <a:latin typeface="Arial"/>
              </a:rPr>
              <a:t>Centralised</a:t>
            </a:r>
            <a:r>
              <a:rPr lang="en-US" sz="2800" b="1" spc="-1" dirty="0">
                <a:solidFill>
                  <a:srgbClr val="003E74"/>
                </a:solidFill>
                <a:latin typeface="Arial"/>
              </a:rPr>
              <a:t> vs </a:t>
            </a:r>
            <a:r>
              <a:rPr lang="en-US" sz="2800" b="1" spc="-1" dirty="0" err="1">
                <a:solidFill>
                  <a:srgbClr val="003E74"/>
                </a:solidFill>
                <a:latin typeface="Arial"/>
              </a:rPr>
              <a:t>Decentralised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 descr="A picture containing accessory, wire, necklet, locket&#10;&#10;Description automatically generated">
            <a:extLst>
              <a:ext uri="{FF2B5EF4-FFF2-40B4-BE49-F238E27FC236}">
                <a16:creationId xmlns:a16="http://schemas.microsoft.com/office/drawing/2014/main" id="{92B5BF66-AACB-484B-8CE5-D7783F764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13" y="2566698"/>
            <a:ext cx="1893545" cy="3500022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3B7B27D-964D-44BE-B918-FCAB2C437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9" y="2495676"/>
            <a:ext cx="1893545" cy="35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55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3E74"/>
                </a:solidFill>
                <a:latin typeface="Arial"/>
              </a:rPr>
              <a:t>Proof of Work Algorithm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 simplified version of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HashCash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Miners continue generating blocks with a random hash until one satisfies the validity criteria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Everyone has an equal chance at mining the next block</a:t>
            </a:r>
          </a:p>
          <a:p>
            <a:pPr marL="36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1594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Testing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Custom test suite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Test based development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74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54939" y="2857680"/>
            <a:ext cx="4034122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DEMO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860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54939" y="2857680"/>
            <a:ext cx="4034122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REFLECTION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971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3E74"/>
                </a:solidFill>
                <a:latin typeface="Arial"/>
                <a:cs typeface="Arial" panose="020B0604020202020204" pitchFamily="34" charset="0"/>
              </a:rPr>
              <a:t>Overall Group Work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Used Discord for communication throughout the project.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Different time zones were massive advantages.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008E78-0414-9E43-A4BF-14F621BD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1" y="3387686"/>
            <a:ext cx="5985038" cy="295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EB5BE0D5-A949-1A46-816B-C8E6B5BF025F}"/>
              </a:ext>
            </a:extLst>
          </p:cNvPr>
          <p:cNvSpPr/>
          <p:nvPr/>
        </p:nvSpPr>
        <p:spPr>
          <a:xfrm>
            <a:off x="4944234" y="4365653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45CF673-A651-534C-88E0-99205303592B}"/>
              </a:ext>
            </a:extLst>
          </p:cNvPr>
          <p:cNvSpPr/>
          <p:nvPr/>
        </p:nvSpPr>
        <p:spPr>
          <a:xfrm>
            <a:off x="5104726" y="4453317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F5E28C-F17D-5045-A6C8-85438E7A9C59}"/>
              </a:ext>
            </a:extLst>
          </p:cNvPr>
          <p:cNvSpPr/>
          <p:nvPr/>
        </p:nvSpPr>
        <p:spPr>
          <a:xfrm>
            <a:off x="5610478" y="4806055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07FB6B1-4644-8140-B711-287E489DD9A4}"/>
              </a:ext>
            </a:extLst>
          </p:cNvPr>
          <p:cNvSpPr/>
          <p:nvPr/>
        </p:nvSpPr>
        <p:spPr>
          <a:xfrm>
            <a:off x="6045321" y="4957780"/>
            <a:ext cx="105196" cy="11733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54DE13A-810E-7C4C-805A-195BEB39C8B4}"/>
              </a:ext>
            </a:extLst>
          </p:cNvPr>
          <p:cNvSpPr/>
          <p:nvPr/>
        </p:nvSpPr>
        <p:spPr>
          <a:xfrm>
            <a:off x="4089176" y="3878782"/>
            <a:ext cx="105196" cy="117335"/>
          </a:xfrm>
          <a:prstGeom prst="down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0A335-C85A-BA49-BA4B-D333E589FAF5}"/>
              </a:ext>
            </a:extLst>
          </p:cNvPr>
          <p:cNvSpPr txBox="1"/>
          <p:nvPr/>
        </p:nvSpPr>
        <p:spPr>
          <a:xfrm>
            <a:off x="3743241" y="3660450"/>
            <a:ext cx="691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ICL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57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Programming with Peers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Things we learned:</a:t>
            </a: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Distinguish between work and leisure hours.</a:t>
            </a: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Crucial to create a safe environment for everyone to work in.</a:t>
            </a: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Constructive criticism is key !</a:t>
            </a: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800280" lvl="1" indent="-342720"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Opposing ideas are encouraged !!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2911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Things to do differently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Create a more regimented project schedule (use apps like Notion or Evernote).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Spend some more time planning.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Adhere to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language conventions from the start of the project.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Do the project in person </a:t>
            </a:r>
            <a:r>
              <a:rPr lang="en-US" spc="-1" dirty="0">
                <a:solidFill>
                  <a:srgbClr val="000000"/>
                </a:solidFill>
                <a:latin typeface="Arial"/>
                <a:sym typeface="Wingdings" pitchFamily="2" charset="2"/>
              </a:rPr>
              <a:t> !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00" name="Picture 4" descr="Improvement - Free arrows icons">
            <a:extLst>
              <a:ext uri="{FF2B5EF4-FFF2-40B4-BE49-F238E27FC236}">
                <a16:creationId xmlns:a16="http://schemas.microsoft.com/office/drawing/2014/main" id="{331812A2-E4A4-804A-ACC4-81E00C44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933" y="4556693"/>
            <a:ext cx="1785067" cy="178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5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Practices to continue: Pair Programming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Driver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The person typing the code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Observer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: The person reviewing everything the driver types.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422F72-DBB2-744B-9BA5-78DDAA11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64" y="3429000"/>
            <a:ext cx="3393512" cy="27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3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808000" y="2857680"/>
            <a:ext cx="352728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EMULATOR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4AB0-17B9-D14F-95B8-A03D4868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D6249-9038-A04C-9625-E9426532CF2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A6E44E-0ECC-1040-916D-DD1D38F6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970537"/>
            <a:ext cx="9144000" cy="54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9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Practices to continue: Meaningful Git Messages</a:t>
            </a:r>
            <a:r>
              <a:rPr lang="en-US" sz="2800" b="1" strike="noStrike" spc="-1" baseline="30000" dirty="0">
                <a:solidFill>
                  <a:srgbClr val="003E74"/>
                </a:solidFill>
                <a:latin typeface="Arial"/>
              </a:rPr>
              <a:t>1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4FE0CD-B93B-0D49-9D31-7536F5C4F465}"/>
              </a:ext>
            </a:extLst>
          </p:cNvPr>
          <p:cNvSpPr txBox="1"/>
          <p:nvPr/>
        </p:nvSpPr>
        <p:spPr>
          <a:xfrm>
            <a:off x="457200" y="6066458"/>
            <a:ext cx="7026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1: https://</a:t>
            </a:r>
            <a:r>
              <a:rPr lang="en-US" sz="1600" dirty="0" err="1"/>
              <a:t>gist.github.com</a:t>
            </a:r>
            <a:r>
              <a:rPr lang="en-US" sz="1600" dirty="0"/>
              <a:t>/</a:t>
            </a:r>
            <a:r>
              <a:rPr lang="en-US" sz="1600" dirty="0" err="1"/>
              <a:t>joshbuchea</a:t>
            </a:r>
            <a:r>
              <a:rPr lang="en-US" sz="1600" dirty="0"/>
              <a:t>/6f47e86d2510bce28f8e7f42ae84c716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47030A-A024-A745-97D4-D1A0D180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6480"/>
            <a:ext cx="21431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3337B-4D0A-A24F-B1F3-1961155E7E9D}"/>
              </a:ext>
            </a:extLst>
          </p:cNvPr>
          <p:cNvSpPr txBox="1"/>
          <p:nvPr/>
        </p:nvSpPr>
        <p:spPr>
          <a:xfrm>
            <a:off x="1769807" y="2617174"/>
            <a:ext cx="618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magic number fixes in `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parser.c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BC3E480-06F6-434C-9E45-E5FD25E18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894943"/>
              </p:ext>
            </p:extLst>
          </p:nvPr>
        </p:nvGraphicFramePr>
        <p:xfrm>
          <a:off x="3519395" y="3178622"/>
          <a:ext cx="3575845" cy="2435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34233">
                  <a:extLst>
                    <a:ext uri="{9D8B030D-6E8A-4147-A177-3AD203B41FA5}">
                      <a16:colId xmlns:a16="http://schemas.microsoft.com/office/drawing/2014/main" val="3208815251"/>
                    </a:ext>
                  </a:extLst>
                </a:gridCol>
                <a:gridCol w="2441612">
                  <a:extLst>
                    <a:ext uri="{9D8B030D-6E8A-4147-A177-3AD203B41FA5}">
                      <a16:colId xmlns:a16="http://schemas.microsoft.com/office/drawing/2014/main" val="768877114"/>
                    </a:ext>
                  </a:extLst>
                </a:gridCol>
              </a:tblGrid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Type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Summary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968704493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feat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New feature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4092538401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fix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Bug fix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1335366189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docs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Documentation change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4150949436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style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Formatting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3178195758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refactor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Refactoring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22777216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Adding tests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3111883137"/>
                  </a:ext>
                </a:extLst>
              </a:tr>
              <a:tr h="3033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chore</a:t>
                      </a:r>
                    </a:p>
                  </a:txBody>
                  <a:tcPr marL="75840" marR="75840" marT="37920" marB="3792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Grunt work</a:t>
                      </a:r>
                    </a:p>
                  </a:txBody>
                  <a:tcPr marL="75840" marR="75840" marT="37920" marB="37920"/>
                </a:tc>
                <a:extLst>
                  <a:ext uri="{0D108BD9-81ED-4DB2-BD59-A6C34878D82A}">
                    <a16:rowId xmlns:a16="http://schemas.microsoft.com/office/drawing/2014/main" val="121086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401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54939" y="2857680"/>
            <a:ext cx="4034122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THANK YOU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187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Roadblock (CSPR flags)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Initial design: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Multiple helper functions used to calculate C flag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Discrepancies in types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Issues difficult to detect</a:t>
            </a:r>
          </a:p>
          <a:p>
            <a:pPr marL="457200"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How we modified it: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gdb debugging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Local test cases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Repeat until functions work and all test cases pass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rcRect t="4418"/>
          <a:stretch/>
        </p:blipFill>
        <p:spPr>
          <a:xfrm>
            <a:off x="250560" y="2346480"/>
            <a:ext cx="3950640" cy="364392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201560" y="3869280"/>
            <a:ext cx="740880" cy="5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7" name="Picture 8"/>
          <p:cNvPicPr/>
          <p:nvPr/>
        </p:nvPicPr>
        <p:blipFill>
          <a:blip r:embed="rId3"/>
          <a:stretch/>
        </p:blipFill>
        <p:spPr>
          <a:xfrm>
            <a:off x="4942440" y="2046960"/>
            <a:ext cx="3950640" cy="420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Initial Design: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Nested dependencies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Cyclic dependencies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How we modified it: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Deleted all dependencies from all the header files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Modified the dependencies in the .c files accordingly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Drew graph that mapped out all dependencies between the files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Merged relevant files to remove cyclic dependencies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626560" y="2857680"/>
            <a:ext cx="389052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ASSEMBLER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General Structure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Content Placeholder 1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80440" y="2311560"/>
            <a:ext cx="8582760" cy="3754800"/>
          </a:xfrm>
          <a:prstGeom prst="rect">
            <a:avLst/>
          </a:prstGeom>
          <a:ln>
            <a:noFill/>
          </a:ln>
        </p:spPr>
      </p:pic>
      <p:sp>
        <p:nvSpPr>
          <p:cNvPr id="171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41A16C-2DEA-4964-8EC1-0A6835E6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01" y="1741500"/>
            <a:ext cx="4059938" cy="37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</TotalTime>
  <Words>481</Words>
  <Application>Microsoft Office PowerPoint</Application>
  <PresentationFormat>On-screen Show (4:3)</PresentationFormat>
  <Paragraphs>127</Paragraphs>
  <Slides>32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Tokenizer</vt:lpstr>
      <vt:lpstr> Tokenizer</vt:lpstr>
      <vt:lpstr> Parser</vt:lpstr>
      <vt:lpstr> 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Abby Bolt</dc:creator>
  <dc:description/>
  <cp:lastModifiedBy>Yang, Ye Lun</cp:lastModifiedBy>
  <cp:revision>39</cp:revision>
  <dcterms:created xsi:type="dcterms:W3CDTF">2017-02-16T14:49:58Z</dcterms:created>
  <dcterms:modified xsi:type="dcterms:W3CDTF">2021-06-18T11:46:22Z</dcterms:modified>
  <dc:language>en-SG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Imperial College London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